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0" r:id="rId4"/>
    <p:sldId id="2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1E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6012-1B65-8169-2788-89C6B1D08D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fa-IR" dirty="0"/>
              <a:t>عنوان مقاله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6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46DC7-FEA9-610B-DCD4-CED0B2997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a-IR" dirty="0"/>
              <a:t>عنوان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903A6-9774-261D-80BD-19D6AD6D159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a-IR" dirty="0"/>
              <a:t>متن</a:t>
            </a:r>
            <a:endParaRPr lang="en-US" dirty="0"/>
          </a:p>
          <a:p>
            <a:pPr lvl="1"/>
            <a:r>
              <a:rPr lang="fa-IR" dirty="0"/>
              <a:t>متن</a:t>
            </a:r>
          </a:p>
          <a:p>
            <a:pPr lvl="2"/>
            <a:r>
              <a:rPr lang="fa-IR" dirty="0"/>
              <a:t>متن</a:t>
            </a:r>
          </a:p>
          <a:p>
            <a:pPr lvl="3"/>
            <a:r>
              <a:rPr lang="fa-IR" dirty="0"/>
              <a:t>متن</a:t>
            </a:r>
          </a:p>
          <a:p>
            <a:pPr lvl="4"/>
            <a:r>
              <a:rPr lang="fa-IR" dirty="0"/>
              <a:t>متن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ACE21D3-4295-0712-D80C-96BF028AC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4E571-4BD4-75BA-40C6-F0C4987C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30F4A-8ADD-F336-0C43-F5AA1DF83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6493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2CAD-C658-9A10-C83F-8F90298F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AF9FD-96EF-E5DE-C88D-4331C89E4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D534E-E164-9496-AD8E-7A5F084D27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F0015AE-5D60-4C27-772E-7E284A2C8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5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E4CBC-7D38-3EFF-43BC-D7DCB91E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02B63-45E2-5915-59C8-3EFA53ACC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C8431-1E7B-25B0-902A-2BBF5BF3E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231449-8DAF-7A35-6528-A0FEE1CFA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5AE05F-6179-4444-E591-78614857C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F995022-E951-D5A6-A710-6310A526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868C4-42D1-B1B1-273B-614DDBE9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99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287C71-84C3-FC93-C1D0-6F71CB650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32623-BC37-4C20-E875-77FE9CF32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0D19E-F1F0-E6A6-F7E8-C37D643A9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74158-0F86-0C3D-7BF0-9EF8F61B5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511A440-DB58-A7B6-0C14-1B842C1EC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2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92CE-64D6-246E-C496-ED704B89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6E078-1C83-D1E2-9061-BD62B2173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3E2E4-DC9B-FE76-D1A5-D216271B5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D30ECF7-C76A-EC30-6FD7-566EBFAB4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4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180A-2FAA-959A-239B-A0059FB27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30D0E-D10A-851C-7BFC-3BAAD79F6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BE0C0E7-7B58-056D-8FC3-596D7E2AB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4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2DE400-7AAE-7B9A-EA5F-1013E84840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61A97-AB28-43E6-12F6-20DA96789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9DA802-D7B6-CD99-7BB5-4966101A7D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3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sv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A48577-FAEB-D1B6-C437-EEF10BD5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3757"/>
            <a:ext cx="10154689" cy="1041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26E55-65B4-48D9-CD1A-44EEE0A91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75543"/>
            <a:ext cx="10515600" cy="4101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dirty="0"/>
              <a:t>متن متن متن</a:t>
            </a:r>
            <a:endParaRPr lang="en-US" dirty="0"/>
          </a:p>
          <a:p>
            <a:pPr lvl="1"/>
            <a:r>
              <a:rPr lang="fa-IR" dirty="0"/>
              <a:t>متن متن متن</a:t>
            </a:r>
          </a:p>
          <a:p>
            <a:pPr lvl="2"/>
            <a:r>
              <a:rPr lang="fa-IR" dirty="0"/>
              <a:t>متن متن متن</a:t>
            </a:r>
          </a:p>
          <a:p>
            <a:pPr lvl="3"/>
            <a:r>
              <a:rPr lang="fa-IR" dirty="0"/>
              <a:t>متن متن متن</a:t>
            </a:r>
          </a:p>
          <a:p>
            <a:pPr lvl="4"/>
            <a:r>
              <a:rPr lang="fa-IR" dirty="0"/>
              <a:t>متن متن متن</a:t>
            </a:r>
          </a:p>
        </p:txBody>
      </p:sp>
      <p:sp>
        <p:nvSpPr>
          <p:cNvPr id="7" name="Freeform 42">
            <a:extLst>
              <a:ext uri="{FF2B5EF4-FFF2-40B4-BE49-F238E27FC236}">
                <a16:creationId xmlns:a16="http://schemas.microsoft.com/office/drawing/2014/main" id="{6199F4E8-AB08-B07B-5CC9-17F1DDEFBA83}"/>
              </a:ext>
            </a:extLst>
          </p:cNvPr>
          <p:cNvSpPr/>
          <p:nvPr userDrawn="1"/>
        </p:nvSpPr>
        <p:spPr>
          <a:xfrm rot="5400000">
            <a:off x="9730014" y="4358654"/>
            <a:ext cx="3247571" cy="3668002"/>
          </a:xfrm>
          <a:custGeom>
            <a:avLst/>
            <a:gdLst/>
            <a:ahLst/>
            <a:cxnLst/>
            <a:rect l="l" t="t" r="r" b="b"/>
            <a:pathLst>
              <a:path w="4391419" h="4979960">
                <a:moveTo>
                  <a:pt x="0" y="0"/>
                </a:moveTo>
                <a:lnTo>
                  <a:pt x="4391420" y="0"/>
                </a:lnTo>
                <a:lnTo>
                  <a:pt x="4391420" y="4979960"/>
                </a:lnTo>
                <a:lnTo>
                  <a:pt x="0" y="49799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A1FB04E1-44FB-3E3D-2352-6EFD2F7916B3}"/>
              </a:ext>
            </a:extLst>
          </p:cNvPr>
          <p:cNvSpPr/>
          <p:nvPr userDrawn="1"/>
        </p:nvSpPr>
        <p:spPr>
          <a:xfrm rot="-1935264">
            <a:off x="-415848" y="4415463"/>
            <a:ext cx="2355280" cy="2777642"/>
          </a:xfrm>
          <a:custGeom>
            <a:avLst/>
            <a:gdLst/>
            <a:ahLst/>
            <a:cxnLst/>
            <a:rect l="l" t="t" r="r" b="b"/>
            <a:pathLst>
              <a:path w="5702562" h="6466823">
                <a:moveTo>
                  <a:pt x="0" y="0"/>
                </a:moveTo>
                <a:lnTo>
                  <a:pt x="5702561" y="0"/>
                </a:lnTo>
                <a:lnTo>
                  <a:pt x="5702561" y="6466823"/>
                </a:lnTo>
                <a:lnTo>
                  <a:pt x="0" y="64668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9CC138-BBFD-4D92-811B-B8994F4317A6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737" y="119739"/>
            <a:ext cx="952126" cy="1135295"/>
          </a:xfrm>
          <a:prstGeom prst="rect">
            <a:avLst/>
          </a:prstGeom>
        </p:spPr>
      </p:pic>
      <p:sp>
        <p:nvSpPr>
          <p:cNvPr id="10" name="Freeform 8">
            <a:extLst>
              <a:ext uri="{FF2B5EF4-FFF2-40B4-BE49-F238E27FC236}">
                <a16:creationId xmlns:a16="http://schemas.microsoft.com/office/drawing/2014/main" id="{7631D438-3B9F-D7F1-3A79-ADBF02A661A3}"/>
              </a:ext>
            </a:extLst>
          </p:cNvPr>
          <p:cNvSpPr/>
          <p:nvPr userDrawn="1"/>
        </p:nvSpPr>
        <p:spPr>
          <a:xfrm>
            <a:off x="208024" y="102011"/>
            <a:ext cx="385450" cy="478549"/>
          </a:xfrm>
          <a:custGeom>
            <a:avLst/>
            <a:gdLst/>
            <a:ahLst/>
            <a:cxnLst/>
            <a:rect l="l" t="t" r="r" b="b"/>
            <a:pathLst>
              <a:path w="385450" h="478549">
                <a:moveTo>
                  <a:pt x="0" y="0"/>
                </a:moveTo>
                <a:lnTo>
                  <a:pt x="385450" y="0"/>
                </a:lnTo>
                <a:lnTo>
                  <a:pt x="385450" y="478549"/>
                </a:lnTo>
                <a:lnTo>
                  <a:pt x="0" y="47854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DAB02F36-7BAA-41E0-B882-8A1D014B940B}"/>
              </a:ext>
            </a:extLst>
          </p:cNvPr>
          <p:cNvSpPr txBox="1"/>
          <p:nvPr userDrawn="1"/>
        </p:nvSpPr>
        <p:spPr>
          <a:xfrm>
            <a:off x="838200" y="242226"/>
            <a:ext cx="10380724" cy="276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1979"/>
              </a:lnSpc>
              <a:spcBef>
                <a:spcPct val="0"/>
              </a:spcBef>
            </a:pPr>
            <a:r>
              <a:rPr lang="fa-IR" sz="2199" b="1" dirty="0">
                <a:solidFill>
                  <a:srgbClr val="377272"/>
                </a:solidFill>
                <a:latin typeface="Aileron Bold"/>
                <a:ea typeface="Aileron Bold"/>
                <a:cs typeface="B Yekan" panose="00000400000000000000" pitchFamily="2" charset="-78"/>
                <a:sym typeface="Aileron Bold"/>
              </a:rPr>
              <a:t>اولین کنفرانس ملی مالکیت فکری در برون دادهای دانشگاهی - 22 مهرماه 1405 – دانشگاه گیلان</a:t>
            </a:r>
            <a:endParaRPr lang="en-US" sz="2199" b="1" dirty="0">
              <a:solidFill>
                <a:srgbClr val="377272"/>
              </a:solidFill>
              <a:latin typeface="Aileron Bold"/>
              <a:ea typeface="Aileron Bold"/>
              <a:cs typeface="B Yekan" panose="00000400000000000000" pitchFamily="2" charset="-78"/>
              <a:sym typeface="Aileron Bold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7FA9617F-1D11-E310-D443-E53C96835B83}"/>
              </a:ext>
            </a:extLst>
          </p:cNvPr>
          <p:cNvSpPr/>
          <p:nvPr userDrawn="1"/>
        </p:nvSpPr>
        <p:spPr>
          <a:xfrm rot="5262638">
            <a:off x="-2808522" y="2120280"/>
            <a:ext cx="7832200" cy="7266562"/>
          </a:xfrm>
          <a:custGeom>
            <a:avLst/>
            <a:gdLst/>
            <a:ahLst/>
            <a:cxnLst/>
            <a:rect l="l" t="t" r="r" b="b"/>
            <a:pathLst>
              <a:path w="7431557" h="7772988">
                <a:moveTo>
                  <a:pt x="0" y="0"/>
                </a:moveTo>
                <a:lnTo>
                  <a:pt x="7431557" y="0"/>
                </a:lnTo>
                <a:lnTo>
                  <a:pt x="7431557" y="7772988"/>
                </a:lnTo>
                <a:lnTo>
                  <a:pt x="0" y="777298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AC747EF-152D-8572-263C-388469B88655}"/>
              </a:ext>
            </a:extLst>
          </p:cNvPr>
          <p:cNvSpPr>
            <a:spLocks noGrp="1"/>
          </p:cNvSpPr>
          <p:nvPr userDrawn="1"/>
        </p:nvSpPr>
        <p:spPr>
          <a:xfrm>
            <a:off x="1182232" y="63246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dirty="0">
                <a:solidFill>
                  <a:srgbClr val="377272"/>
                </a:solidFill>
                <a:latin typeface="Aileron"/>
                <a:ea typeface="Aileron"/>
                <a:cs typeface="B Nazanin" panose="00000400000000000000" pitchFamily="2" charset="-78"/>
                <a:sym typeface="Aileron"/>
              </a:rPr>
              <a:t>22  مهر ماه 1405</a:t>
            </a:r>
            <a:endParaRPr lang="en-US" dirty="0">
              <a:solidFill>
                <a:srgbClr val="377272"/>
              </a:solidFill>
              <a:latin typeface="Aileron"/>
              <a:ea typeface="Aileron"/>
              <a:cs typeface="B Nazanin" panose="00000400000000000000" pitchFamily="2" charset="-78"/>
              <a:sym typeface="Aileron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582FB347-ECBA-2D2D-0664-DC26E1EA82CB}"/>
              </a:ext>
            </a:extLst>
          </p:cNvPr>
          <p:cNvSpPr>
            <a:spLocks noGrp="1"/>
          </p:cNvSpPr>
          <p:nvPr userDrawn="1"/>
        </p:nvSpPr>
        <p:spPr>
          <a:xfrm>
            <a:off x="4382632" y="63246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371DAE1-C01D-9756-9D76-E388F3308796}"/>
              </a:ext>
            </a:extLst>
          </p:cNvPr>
          <p:cNvSpPr>
            <a:spLocks noGrp="1"/>
          </p:cNvSpPr>
          <p:nvPr userDrawn="1"/>
        </p:nvSpPr>
        <p:spPr>
          <a:xfrm>
            <a:off x="8954632" y="63246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79"/>
              </a:lnSpc>
              <a:spcBef>
                <a:spcPct val="0"/>
              </a:spcBef>
            </a:pPr>
            <a:r>
              <a:rPr lang="en-US" dirty="0">
                <a:solidFill>
                  <a:srgbClr val="377272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  <a:sym typeface="Aileron Bold"/>
              </a:rPr>
              <a:t>ncipao2026.ir </a:t>
            </a:r>
          </a:p>
        </p:txBody>
      </p:sp>
    </p:spTree>
    <p:extLst>
      <p:ext uri="{BB962C8B-B14F-4D97-AF65-F5344CB8AC3E}">
        <p14:creationId xmlns:p14="http://schemas.microsoft.com/office/powerpoint/2010/main" val="294077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cipao2026.ir/f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1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64"/>
            <a:ext cx="12192000" cy="6827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544" y="5720408"/>
            <a:ext cx="154882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dirty="0" smtClean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22 مهرماه 1405</a:t>
            </a:r>
            <a:endParaRPr lang="fa-IR" dirty="0">
              <a:solidFill>
                <a:schemeClr val="accent4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54896" y="5915193"/>
            <a:ext cx="172354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>
                <a:cs typeface="+mj-cs"/>
                <a:hlinkClick r:id="rId3"/>
              </a:rPr>
              <a:t>ncipao2026.ir</a:t>
            </a:r>
            <a:r>
              <a:rPr lang="en-US" b="1" dirty="0">
                <a:cs typeface="+mj-cs"/>
              </a:rPr>
              <a:t> </a:t>
            </a:r>
            <a:endParaRPr lang="fa-IR" b="1" dirty="0">
              <a:solidFill>
                <a:schemeClr val="accent4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993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00AE1-6C0E-AADC-1DB8-451597D89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5017"/>
            <a:ext cx="9144000" cy="12329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44C36-6129-8B4C-C2E0-BB682DD9085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4086225"/>
            <a:ext cx="9144000" cy="1171574"/>
          </a:xfrm>
        </p:spPr>
        <p:txBody>
          <a:bodyPr/>
          <a:lstStyle/>
          <a:p>
            <a:pPr marL="0" indent="0" algn="ctr">
              <a:buNone/>
            </a:pPr>
            <a:r>
              <a:rPr lang="fa-IR" sz="3600" b="1" dirty="0">
                <a:solidFill>
                  <a:srgbClr val="377272"/>
                </a:solidFill>
                <a:latin typeface="Aileron Bold"/>
                <a:ea typeface="Aileron Bold"/>
                <a:sym typeface="Aileron Bold"/>
              </a:rPr>
              <a:t>نام و نام خانوادگی نویسندگا</a:t>
            </a:r>
            <a:r>
              <a:rPr lang="fa-IR" b="1" dirty="0">
                <a:solidFill>
                  <a:srgbClr val="377272"/>
                </a:solidFill>
                <a:latin typeface="Aileron Bold"/>
                <a:ea typeface="Aileron Bold"/>
                <a:sym typeface="Aileron Bold"/>
              </a:rPr>
              <a:t>ن</a:t>
            </a:r>
            <a:endParaRPr lang="en-US" sz="3600" b="1" dirty="0">
              <a:solidFill>
                <a:srgbClr val="377272"/>
              </a:solidFill>
              <a:latin typeface="Aileron Bold"/>
              <a:ea typeface="Aileron Bold"/>
              <a:sym typeface="Aileron Bold"/>
            </a:endParaRPr>
          </a:p>
          <a:p>
            <a:pPr marL="0" indent="0">
              <a:buNone/>
            </a:pPr>
            <a:endParaRPr lang="en-US" sz="3600" b="1" dirty="0">
              <a:solidFill>
                <a:srgbClr val="377272"/>
              </a:solidFill>
              <a:latin typeface="Aileron Bold"/>
              <a:ea typeface="Aileron Bold"/>
              <a:cs typeface="B Yekan" panose="00000400000000000000" pitchFamily="2" charset="-78"/>
              <a:sym typeface="Aileron Bold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34C71-A5E0-83BE-2A02-2BFF6CED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B8A3D-171A-BED9-90FB-A78B21916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216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900907" y="1693127"/>
            <a:ext cx="6243093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255"/>
              </a:lnSpc>
            </a:pPr>
            <a:r>
              <a:rPr lang="fa-IR" sz="6667" b="1" spc="-220" dirty="0">
                <a:solidFill>
                  <a:schemeClr val="accent4">
                    <a:lumMod val="75000"/>
                  </a:schemeClr>
                </a:solidFill>
                <a:latin typeface="Bricolage Grotesque Bold"/>
                <a:ea typeface="Bricolage Grotesque Bold"/>
                <a:cs typeface="B Elham" panose="00000400000000000000" pitchFamily="2" charset="-78"/>
                <a:sym typeface="Bricolage Grotesque Bold"/>
              </a:rPr>
              <a:t>از توجه شما سپاسگزارم</a:t>
            </a:r>
            <a:endParaRPr lang="en-US" sz="6667" b="1" spc="-220" dirty="0">
              <a:solidFill>
                <a:schemeClr val="accent4">
                  <a:lumMod val="75000"/>
                </a:schemeClr>
              </a:solidFill>
              <a:latin typeface="Bricolage Grotesque Bold"/>
              <a:ea typeface="Bricolage Grotesque Bold"/>
              <a:cs typeface="B Elham" panose="00000400000000000000" pitchFamily="2" charset="-78"/>
              <a:sym typeface="Bricolage Grotesque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048000" y="3928436"/>
            <a:ext cx="5750033" cy="1240319"/>
            <a:chOff x="0" y="0"/>
            <a:chExt cx="1207649" cy="4900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07649" cy="490003"/>
            </a:xfrm>
            <a:custGeom>
              <a:avLst/>
              <a:gdLst/>
              <a:ahLst/>
              <a:cxnLst/>
              <a:rect l="l" t="t" r="r" b="b"/>
              <a:pathLst>
                <a:path w="1207649" h="490003">
                  <a:moveTo>
                    <a:pt x="50653" y="0"/>
                  </a:moveTo>
                  <a:lnTo>
                    <a:pt x="1156996" y="0"/>
                  </a:lnTo>
                  <a:cubicBezTo>
                    <a:pt x="1184971" y="0"/>
                    <a:pt x="1207649" y="22678"/>
                    <a:pt x="1207649" y="50653"/>
                  </a:cubicBezTo>
                  <a:lnTo>
                    <a:pt x="1207649" y="439350"/>
                  </a:lnTo>
                  <a:cubicBezTo>
                    <a:pt x="1207649" y="452784"/>
                    <a:pt x="1202312" y="465668"/>
                    <a:pt x="1192813" y="475167"/>
                  </a:cubicBezTo>
                  <a:cubicBezTo>
                    <a:pt x="1183314" y="484666"/>
                    <a:pt x="1170430" y="490003"/>
                    <a:pt x="1156996" y="490003"/>
                  </a:cubicBezTo>
                  <a:lnTo>
                    <a:pt x="50653" y="490003"/>
                  </a:lnTo>
                  <a:cubicBezTo>
                    <a:pt x="22678" y="490003"/>
                    <a:pt x="0" y="467325"/>
                    <a:pt x="0" y="439350"/>
                  </a:cubicBezTo>
                  <a:lnTo>
                    <a:pt x="0" y="50653"/>
                  </a:lnTo>
                  <a:cubicBezTo>
                    <a:pt x="0" y="22678"/>
                    <a:pt x="22678" y="0"/>
                    <a:pt x="50653" y="0"/>
                  </a:cubicBezTo>
                  <a:close/>
                </a:path>
              </a:pathLst>
            </a:custGeom>
            <a:solidFill>
              <a:srgbClr val="EFF0EA"/>
            </a:solidFill>
            <a:ln w="19050" cap="rnd">
              <a:gradFill>
                <a:gsLst>
                  <a:gs pos="0">
                    <a:srgbClr val="3B6261">
                      <a:alpha val="100000"/>
                    </a:srgbClr>
                  </a:gs>
                  <a:gs pos="100000">
                    <a:srgbClr val="6F9F97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07649" cy="5281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45765" y="4649096"/>
            <a:ext cx="1600507" cy="24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1"/>
              </a:lnSpc>
            </a:pPr>
            <a:r>
              <a:rPr lang="en-US" sz="1465" spc="-53" dirty="0">
                <a:solidFill>
                  <a:srgbClr val="163B42"/>
                </a:solidFill>
                <a:latin typeface="Proxima Nova"/>
                <a:ea typeface="Proxima Nova"/>
                <a:cs typeface="Proxima Nova"/>
                <a:sym typeface="Proxima Nova"/>
              </a:rPr>
              <a:t>+</a:t>
            </a:r>
            <a:r>
              <a:rPr lang="fa-IR" sz="1465" spc="-53" dirty="0">
                <a:solidFill>
                  <a:srgbClr val="163B42"/>
                </a:solidFill>
                <a:latin typeface="Proxima Nova"/>
                <a:ea typeface="Proxima Nova"/>
                <a:cs typeface="Proxima Nova"/>
                <a:sym typeface="Proxima Nova"/>
              </a:rPr>
              <a:t>98</a:t>
            </a:r>
            <a:endParaRPr lang="en-US" sz="1465" spc="-53" dirty="0">
              <a:solidFill>
                <a:srgbClr val="163B4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745764" y="4175752"/>
            <a:ext cx="2190420" cy="24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1"/>
              </a:lnSpc>
            </a:pPr>
            <a:r>
              <a:rPr lang="fa-IR" sz="1465" spc="-53" dirty="0">
                <a:solidFill>
                  <a:srgbClr val="163B42"/>
                </a:solidFill>
                <a:latin typeface="Proxima Nova"/>
                <a:ea typeface="Proxima Nova"/>
                <a:cs typeface="Proxima Nova"/>
                <a:sym typeface="Proxima Nova"/>
              </a:rPr>
              <a:t>...</a:t>
            </a:r>
            <a:r>
              <a:rPr lang="en-US" sz="1465" spc="-53" dirty="0">
                <a:solidFill>
                  <a:srgbClr val="163B42"/>
                </a:solidFill>
                <a:latin typeface="Proxima Nova"/>
                <a:ea typeface="Proxima Nova"/>
                <a:cs typeface="Proxima Nova"/>
                <a:sym typeface="Proxima Nova"/>
              </a:rPr>
              <a:t>.com</a:t>
            </a:r>
          </a:p>
        </p:txBody>
      </p:sp>
      <p:sp>
        <p:nvSpPr>
          <p:cNvPr id="16" name="Freeform 16"/>
          <p:cNvSpPr/>
          <p:nvPr/>
        </p:nvSpPr>
        <p:spPr>
          <a:xfrm>
            <a:off x="3320763" y="4644413"/>
            <a:ext cx="283291" cy="283291"/>
          </a:xfrm>
          <a:custGeom>
            <a:avLst/>
            <a:gdLst/>
            <a:ahLst/>
            <a:cxnLst/>
            <a:rect l="l" t="t" r="r" b="b"/>
            <a:pathLst>
              <a:path w="424936" h="424936">
                <a:moveTo>
                  <a:pt x="0" y="0"/>
                </a:moveTo>
                <a:lnTo>
                  <a:pt x="424936" y="0"/>
                </a:lnTo>
                <a:lnTo>
                  <a:pt x="424936" y="424936"/>
                </a:lnTo>
                <a:lnTo>
                  <a:pt x="0" y="4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317595" y="4169485"/>
            <a:ext cx="286459" cy="286459"/>
          </a:xfrm>
          <a:custGeom>
            <a:avLst/>
            <a:gdLst/>
            <a:ahLst/>
            <a:cxnLst/>
            <a:rect l="l" t="t" r="r" b="b"/>
            <a:pathLst>
              <a:path w="429688" h="429688">
                <a:moveTo>
                  <a:pt x="0" y="0"/>
                </a:moveTo>
                <a:lnTo>
                  <a:pt x="429688" y="0"/>
                </a:lnTo>
                <a:lnTo>
                  <a:pt x="429688" y="429688"/>
                </a:lnTo>
                <a:lnTo>
                  <a:pt x="0" y="429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18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8" baseType="lpstr">
      <vt:lpstr>2  Titr</vt:lpstr>
      <vt:lpstr>Aileron</vt:lpstr>
      <vt:lpstr>Aileron Bold</vt:lpstr>
      <vt:lpstr>Aptos</vt:lpstr>
      <vt:lpstr>Aptos Display</vt:lpstr>
      <vt:lpstr>Arial</vt:lpstr>
      <vt:lpstr>B Elham</vt:lpstr>
      <vt:lpstr>B Nazanin</vt:lpstr>
      <vt:lpstr>B Titr</vt:lpstr>
      <vt:lpstr>B Yekan</vt:lpstr>
      <vt:lpstr>Bricolage Grotesque Bold</vt:lpstr>
      <vt:lpstr>Proxima Nova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Chaibakhsh</dc:creator>
  <cp:lastModifiedBy>admin</cp:lastModifiedBy>
  <cp:revision>14</cp:revision>
  <dcterms:created xsi:type="dcterms:W3CDTF">2026-10-08T09:26:21Z</dcterms:created>
  <dcterms:modified xsi:type="dcterms:W3CDTF">2026-10-08T13:50:44Z</dcterms:modified>
</cp:coreProperties>
</file>