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CC"/>
    <a:srgbClr val="FFCC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60"/>
  </p:normalViewPr>
  <p:slideViewPr>
    <p:cSldViewPr snapToGrid="0">
      <p:cViewPr varScale="1">
        <p:scale>
          <a:sx n="86" d="100"/>
          <a:sy n="86" d="100"/>
        </p:scale>
        <p:origin x="2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12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1020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7098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9271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7548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610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38984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029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9949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786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0624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A4580-05F1-4EBA-AD24-5C7600712068}" type="datetimeFigureOut">
              <a:rPr lang="fa-IR" smtClean="0"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6EDB9-97BC-4387-A240-CD2543DB375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16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t="2072" r="601" b="20907"/>
          <a:stretch/>
        </p:blipFill>
        <p:spPr>
          <a:xfrm>
            <a:off x="4361528" y="83230"/>
            <a:ext cx="3164144" cy="12961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114191" y="124288"/>
            <a:ext cx="3926890" cy="645850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ounded Rectangle 6"/>
          <p:cNvSpPr/>
          <p:nvPr/>
        </p:nvSpPr>
        <p:spPr>
          <a:xfrm>
            <a:off x="3983115" y="2166152"/>
            <a:ext cx="3743417" cy="2175029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ounded Rectangle 7"/>
          <p:cNvSpPr/>
          <p:nvPr/>
        </p:nvSpPr>
        <p:spPr>
          <a:xfrm>
            <a:off x="224901" y="204188"/>
            <a:ext cx="3548109" cy="223717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ounded Rectangle 9"/>
          <p:cNvSpPr/>
          <p:nvPr/>
        </p:nvSpPr>
        <p:spPr>
          <a:xfrm>
            <a:off x="150920" y="4598632"/>
            <a:ext cx="3622090" cy="207293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/>
        </p:nvSpPr>
        <p:spPr>
          <a:xfrm>
            <a:off x="11921083" y="470516"/>
            <a:ext cx="51933" cy="5610687"/>
          </a:xfrm>
          <a:prstGeom prst="rect">
            <a:avLst/>
          </a:prstGeom>
          <a:solidFill>
            <a:srgbClr val="FB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608165" y="2334826"/>
            <a:ext cx="45719" cy="186431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616021" y="426128"/>
            <a:ext cx="45719" cy="19086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841074" y="1420428"/>
            <a:ext cx="4153267" cy="60368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ectangle 20"/>
          <p:cNvSpPr/>
          <p:nvPr/>
        </p:nvSpPr>
        <p:spPr>
          <a:xfrm>
            <a:off x="2806823" y="142042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57200"/>
            <a:r>
              <a:rPr lang="fa-IR" dirty="0">
                <a:cs typeface="2  Titr" panose="00000700000000000000" pitchFamily="2" charset="-78"/>
              </a:rPr>
              <a:t>عنوان مقاله </a:t>
            </a:r>
          </a:p>
          <a:p>
            <a:pPr algn="ctr" defTabSz="457200"/>
            <a:r>
              <a:rPr lang="fa-IR" dirty="0">
                <a:cs typeface="2  Titr" panose="00000700000000000000" pitchFamily="2" charset="-78"/>
              </a:rPr>
              <a:t>نویسندگان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3160" y="4723791"/>
            <a:ext cx="51792" cy="18021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974972" y="4509855"/>
            <a:ext cx="3858826" cy="207293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Rectangle 25"/>
          <p:cNvSpPr/>
          <p:nvPr/>
        </p:nvSpPr>
        <p:spPr>
          <a:xfrm>
            <a:off x="7697672" y="4669653"/>
            <a:ext cx="51792" cy="180216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50920" y="2483528"/>
            <a:ext cx="3622090" cy="207293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9" name="Rectangle 28"/>
          <p:cNvSpPr/>
          <p:nvPr/>
        </p:nvSpPr>
        <p:spPr>
          <a:xfrm>
            <a:off x="3653160" y="2608687"/>
            <a:ext cx="51792" cy="18021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346491" y="285869"/>
            <a:ext cx="3434396" cy="369294"/>
          </a:xfrm>
          <a:prstGeom prst="roundRect">
            <a:avLst/>
          </a:prstGeom>
          <a:solidFill>
            <a:srgbClr val="FF993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fa-IR" sz="1400" dirty="0">
                <a:solidFill>
                  <a:schemeClr val="tx1"/>
                </a:solidFill>
                <a:cs typeface="2  Titr" panose="00000700000000000000" pitchFamily="2" charset="-78"/>
              </a:rPr>
              <a:t>مقدمه  و بیان </a:t>
            </a:r>
            <a:r>
              <a:rPr lang="fa-IR" sz="1400" dirty="0" smtClean="0">
                <a:solidFill>
                  <a:schemeClr val="tx1"/>
                </a:solidFill>
                <a:cs typeface="2  Titr" panose="00000700000000000000" pitchFamily="2" charset="-78"/>
              </a:rPr>
              <a:t>مسئله</a:t>
            </a:r>
            <a:endParaRPr lang="fa-IR" sz="1400" dirty="0">
              <a:solidFill>
                <a:schemeClr val="tx1"/>
              </a:solidFill>
              <a:cs typeface="2  Titr" panose="000007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199720" y="2248269"/>
            <a:ext cx="3374994" cy="36929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/>
            <a:r>
              <a:rPr lang="fa-IR" sz="1100" dirty="0">
                <a:solidFill>
                  <a:schemeClr val="tx1"/>
                </a:solidFill>
                <a:cs typeface="2  Titr" panose="00000700000000000000" pitchFamily="2" charset="-78"/>
              </a:rPr>
              <a:t>هدف و ضرورت تحقیق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16888" y="4626180"/>
            <a:ext cx="3374994" cy="36929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/>
            <a:r>
              <a:rPr lang="fa-IR" sz="1100" dirty="0">
                <a:solidFill>
                  <a:schemeClr val="tx1"/>
                </a:solidFill>
                <a:cs typeface="2  Titr" panose="00000700000000000000" pitchFamily="2" charset="-78"/>
              </a:rPr>
              <a:t>روش شناسی تحقیق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6228" y="311633"/>
            <a:ext cx="3210757" cy="36929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/>
            <a:r>
              <a:rPr lang="fa-IR" sz="1100" dirty="0">
                <a:solidFill>
                  <a:schemeClr val="tx1"/>
                </a:solidFill>
                <a:cs typeface="2  Titr" panose="00000700000000000000" pitchFamily="2" charset="-78"/>
              </a:rPr>
              <a:t>یافته ها و نتایج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02206" y="2548804"/>
            <a:ext cx="3210757" cy="369294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/>
            <a:r>
              <a:rPr lang="fa-IR" sz="1100" dirty="0" smtClean="0">
                <a:solidFill>
                  <a:schemeClr val="tx1"/>
                </a:solidFill>
                <a:cs typeface="2  Titr" panose="00000700000000000000" pitchFamily="2" charset="-78"/>
              </a:rPr>
              <a:t>نتیجه گیری </a:t>
            </a:r>
            <a:endParaRPr lang="fa-IR" sz="1100" dirty="0">
              <a:solidFill>
                <a:schemeClr val="tx1"/>
              </a:solidFill>
              <a:cs typeface="2  Titr" panose="00000700000000000000" pitchFamily="2" charset="-78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89508" y="4669653"/>
            <a:ext cx="3210757" cy="369294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/>
            <a:r>
              <a:rPr lang="fa-IR" sz="1100" dirty="0" smtClean="0">
                <a:solidFill>
                  <a:schemeClr val="tx1"/>
                </a:solidFill>
                <a:cs typeface="2  Titr" panose="00000700000000000000" pitchFamily="2" charset="-78"/>
              </a:rPr>
              <a:t>منابع </a:t>
            </a:r>
            <a:endParaRPr lang="fa-IR" sz="1100" dirty="0">
              <a:solidFill>
                <a:schemeClr val="tx1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85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2  Titr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8</cp:revision>
  <dcterms:created xsi:type="dcterms:W3CDTF">2026-10-10T08:06:36Z</dcterms:created>
  <dcterms:modified xsi:type="dcterms:W3CDTF">2026-10-10T08:44:53Z</dcterms:modified>
</cp:coreProperties>
</file>